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utorialgateway.org/c-programming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Introduction to C++ Programming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/>
              <a:t>Lecture # </a:t>
            </a:r>
            <a:r>
              <a:rPr lang="en-US" b="1" smtClean="0"/>
              <a:t>18</a:t>
            </a:r>
            <a:endParaRPr lang="en-US" b="1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37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Topics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Arithmetic Operators including different programs .</a:t>
            </a:r>
          </a:p>
          <a:p>
            <a:r>
              <a:rPr lang="en-US" b="1" dirty="0" smtClean="0"/>
              <a:t>Scientific or Exponential Notations.</a:t>
            </a:r>
          </a:p>
        </p:txBody>
      </p:sp>
    </p:spTree>
    <p:extLst>
      <p:ext uri="{BB962C8B-B14F-4D97-AF65-F5344CB8AC3E}">
        <p14:creationId xmlns:p14="http://schemas.microsoft.com/office/powerpoint/2010/main" val="1276404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Arithmetic Operators including different programs .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dirty="0">
                <a:solidFill>
                  <a:srgbClr val="333333"/>
                </a:solidFill>
                <a:latin typeface="questrial"/>
                <a:cs typeface="Arial" pitchFamily="34" charset="0"/>
              </a:rPr>
              <a:t>perform arithmetic operations includes operators like Addition, Subtraction, Multiplication, Division and Modulus</a:t>
            </a: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dirty="0">
                <a:solidFill>
                  <a:srgbClr val="333333"/>
                </a:solidFill>
                <a:latin typeface="questrial"/>
                <a:cs typeface="Arial" pitchFamily="34" charset="0"/>
              </a:rPr>
              <a:t>All these Arithmetic operators in C are binary operators which means they operate on two operands.</a:t>
            </a: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dirty="0">
                <a:solidFill>
                  <a:srgbClr val="333333"/>
                </a:solidFill>
                <a:latin typeface="questrial"/>
                <a:cs typeface="Arial" pitchFamily="34" charset="0"/>
              </a:rPr>
              <a:t>Below table shows all the Arithmetic Operators in </a:t>
            </a:r>
            <a:r>
              <a:rPr lang="en-US" dirty="0" smtClean="0">
                <a:solidFill>
                  <a:srgbClr val="DE3233"/>
                </a:solidFill>
                <a:latin typeface="questrial"/>
                <a:cs typeface="Arial" pitchFamily="34" charset="0"/>
                <a:hlinkClick r:id="rId2" tooltip="C Programming"/>
              </a:rPr>
              <a:t>C++ Programming</a:t>
            </a:r>
            <a:r>
              <a:rPr lang="en-US" dirty="0">
                <a:solidFill>
                  <a:srgbClr val="333333"/>
                </a:solidFill>
                <a:latin typeface="questrial"/>
                <a:cs typeface="Arial" pitchFamily="34" charset="0"/>
              </a:rPr>
              <a:t> with examples.</a:t>
            </a:r>
            <a:endParaRPr lang="en-US" sz="4000" dirty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410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3943878"/>
              </p:ext>
            </p:extLst>
          </p:nvPr>
        </p:nvGraphicFramePr>
        <p:xfrm>
          <a:off x="27709" y="1447800"/>
          <a:ext cx="8610600" cy="4724401"/>
        </p:xfrm>
        <a:graphic>
          <a:graphicData uri="http://schemas.openxmlformats.org/drawingml/2006/table">
            <a:tbl>
              <a:tblPr/>
              <a:tblGrid>
                <a:gridCol w="2870200"/>
                <a:gridCol w="2870200"/>
                <a:gridCol w="2870200"/>
              </a:tblGrid>
              <a:tr h="770253">
                <a:tc>
                  <a:txBody>
                    <a:bodyPr/>
                    <a:lstStyle/>
                    <a:p>
                      <a:pPr algn="l"/>
                      <a:r>
                        <a:rPr lang="en-US" b="1" cap="all">
                          <a:effectLst/>
                        </a:rPr>
                        <a:t>ARITHMETIC OPERATORS IN C</a:t>
                      </a:r>
                    </a:p>
                  </a:txBody>
                  <a:tcPr marL="95250" marR="47625" marT="19050" marB="1905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CF0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CDC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cap="all">
                          <a:effectLst/>
                        </a:rPr>
                        <a:t>OPERATION</a:t>
                      </a:r>
                    </a:p>
                  </a:txBody>
                  <a:tcPr marL="95250" marR="47625" marT="19050" marB="1905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CF0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CDC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cap="all">
                          <a:effectLst/>
                        </a:rPr>
                        <a:t>EXAMPLE</a:t>
                      </a:r>
                    </a:p>
                  </a:txBody>
                  <a:tcPr marL="95250" marR="47625" marT="19050" marB="1905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CF0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CDC4"/>
                    </a:solidFill>
                  </a:tcPr>
                </a:tc>
              </a:tr>
              <a:tr h="410135">
                <a:tc>
                  <a:txBody>
                    <a:bodyPr/>
                    <a:lstStyle/>
                    <a:p>
                      <a:pPr algn="l"/>
                      <a:r>
                        <a:rPr lang="en-US" b="1">
                          <a:effectLst/>
                        </a:rPr>
                        <a:t>+</a:t>
                      </a:r>
                      <a:endParaRPr lang="en-US">
                        <a:effectLst/>
                      </a:endParaRPr>
                    </a:p>
                  </a:txBody>
                  <a:tcPr marL="95250" marR="47625" marT="19050" marB="19050" anchor="ctr">
                    <a:lnL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>
                          <a:effectLst/>
                        </a:rPr>
                        <a:t>Addition</a:t>
                      </a:r>
                    </a:p>
                  </a:txBody>
                  <a:tcPr marL="95250" marR="47625" marT="19050" marB="19050" anchor="ctr">
                    <a:lnL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>
                          <a:effectLst/>
                        </a:rPr>
                        <a:t>10 + 2 = 12</a:t>
                      </a:r>
                    </a:p>
                  </a:txBody>
                  <a:tcPr marL="95250" marR="47625" marT="19050" marB="19050" anchor="ctr">
                    <a:lnL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0135">
                <a:tc>
                  <a:txBody>
                    <a:bodyPr/>
                    <a:lstStyle/>
                    <a:p>
                      <a:pPr algn="l"/>
                      <a:r>
                        <a:rPr lang="en-US" b="1">
                          <a:effectLst/>
                        </a:rPr>
                        <a:t>–</a:t>
                      </a:r>
                      <a:endParaRPr lang="en-US">
                        <a:effectLst/>
                      </a:endParaRPr>
                    </a:p>
                  </a:txBody>
                  <a:tcPr marL="95250" marR="47625" marT="19050" marB="19050" anchor="ctr">
                    <a:lnL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4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>
                          <a:effectLst/>
                        </a:rPr>
                        <a:t>Subtraction</a:t>
                      </a:r>
                    </a:p>
                  </a:txBody>
                  <a:tcPr marL="95250" marR="47625" marT="19050" marB="19050" anchor="ctr">
                    <a:lnL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4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>
                          <a:effectLst/>
                        </a:rPr>
                        <a:t>10 – 2 = 8</a:t>
                      </a:r>
                    </a:p>
                  </a:txBody>
                  <a:tcPr marL="95250" marR="47625" marT="19050" marB="19050" anchor="ctr">
                    <a:lnL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4F2"/>
                    </a:solidFill>
                  </a:tcPr>
                </a:tc>
              </a:tr>
              <a:tr h="410135">
                <a:tc>
                  <a:txBody>
                    <a:bodyPr/>
                    <a:lstStyle/>
                    <a:p>
                      <a:pPr algn="l"/>
                      <a:r>
                        <a:rPr lang="en-US" b="1">
                          <a:effectLst/>
                        </a:rPr>
                        <a:t>*</a:t>
                      </a:r>
                      <a:endParaRPr lang="en-US">
                        <a:effectLst/>
                      </a:endParaRPr>
                    </a:p>
                  </a:txBody>
                  <a:tcPr marL="95250" marR="47625" marT="19050" marB="19050" anchor="ctr">
                    <a:lnL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>
                          <a:effectLst/>
                        </a:rPr>
                        <a:t>Multiplication</a:t>
                      </a:r>
                    </a:p>
                  </a:txBody>
                  <a:tcPr marL="95250" marR="47625" marT="19050" marB="19050" anchor="ctr">
                    <a:lnL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>
                          <a:effectLst/>
                        </a:rPr>
                        <a:t>10 * 2 = 20</a:t>
                      </a:r>
                    </a:p>
                  </a:txBody>
                  <a:tcPr marL="95250" marR="47625" marT="19050" marB="19050" anchor="ctr">
                    <a:lnL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0135">
                <a:tc>
                  <a:txBody>
                    <a:bodyPr/>
                    <a:lstStyle/>
                    <a:p>
                      <a:pPr algn="l"/>
                      <a:r>
                        <a:rPr lang="en-US" b="1">
                          <a:effectLst/>
                        </a:rPr>
                        <a:t>/</a:t>
                      </a:r>
                      <a:endParaRPr lang="en-US">
                        <a:effectLst/>
                      </a:endParaRPr>
                    </a:p>
                  </a:txBody>
                  <a:tcPr marL="95250" marR="47625" marT="19050" marB="19050" anchor="ctr">
                    <a:lnL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4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Division</a:t>
                      </a:r>
                    </a:p>
                  </a:txBody>
                  <a:tcPr marL="95250" marR="47625" marT="19050" marB="19050" anchor="ctr">
                    <a:lnL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4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>
                          <a:effectLst/>
                        </a:rPr>
                        <a:t>10 / 2 = 5</a:t>
                      </a:r>
                    </a:p>
                  </a:txBody>
                  <a:tcPr marL="95250" marR="47625" marT="19050" marB="19050" anchor="ctr">
                    <a:lnL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F4F2"/>
                    </a:solidFill>
                  </a:tcPr>
                </a:tc>
              </a:tr>
              <a:tr h="2313608">
                <a:tc>
                  <a:txBody>
                    <a:bodyPr/>
                    <a:lstStyle/>
                    <a:p>
                      <a:pPr algn="l"/>
                      <a:r>
                        <a:rPr lang="en-US" b="1">
                          <a:effectLst/>
                        </a:rPr>
                        <a:t>%</a:t>
                      </a:r>
                      <a:endParaRPr lang="en-US">
                        <a:effectLst/>
                      </a:endParaRPr>
                    </a:p>
                  </a:txBody>
                  <a:tcPr marL="95250" marR="47625" marT="19050" marB="19050" anchor="ctr">
                    <a:lnL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Modulus – It returns the remainder after the division</a:t>
                      </a:r>
                    </a:p>
                  </a:txBody>
                  <a:tcPr marL="95250" marR="47625" marT="19050" marB="19050" anchor="ctr">
                    <a:lnL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10 % 2 = 0 (Here remainder is zero). If it is 10 % 3 then it will be 1.</a:t>
                      </a:r>
                    </a:p>
                  </a:txBody>
                  <a:tcPr marL="95250" marR="47625" marT="19050" marB="19050" anchor="ctr">
                    <a:lnL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F9E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622634" y="2420422"/>
            <a:ext cx="184731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87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09600"/>
            <a:ext cx="8915399" cy="5516563"/>
          </a:xfrm>
        </p:spPr>
      </p:pic>
    </p:spTree>
    <p:extLst>
      <p:ext uri="{BB962C8B-B14F-4D97-AF65-F5344CB8AC3E}">
        <p14:creationId xmlns:p14="http://schemas.microsoft.com/office/powerpoint/2010/main" val="250153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Scientific notation</a:t>
            </a:r>
            <a:r>
              <a:rPr lang="en-US" dirty="0"/>
              <a:t> 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Scientific notation</a:t>
            </a:r>
            <a:r>
              <a:rPr lang="en-US" dirty="0"/>
              <a:t> is the way that </a:t>
            </a:r>
            <a:r>
              <a:rPr lang="en-US" b="1" dirty="0"/>
              <a:t>scientists</a:t>
            </a:r>
            <a:r>
              <a:rPr lang="en-US" dirty="0"/>
              <a:t> easily handle very large numbers or very small numbers. For example, instead of writing 0.0000000056, we write 5.6 x 10</a:t>
            </a:r>
            <a:r>
              <a:rPr lang="en-US" baseline="30000" dirty="0"/>
              <a:t>-9</a:t>
            </a:r>
            <a:r>
              <a:rPr lang="en-US" dirty="0"/>
              <a:t>. So, how does this work? We can think of 5.6 x 10</a:t>
            </a:r>
            <a:r>
              <a:rPr lang="en-US" baseline="30000" dirty="0"/>
              <a:t>-9</a:t>
            </a:r>
            <a:r>
              <a:rPr lang="en-US" dirty="0"/>
              <a:t> as the product of two numbers: 5.6 (the digit term) and 10</a:t>
            </a:r>
            <a:r>
              <a:rPr lang="en-US" baseline="30000" dirty="0"/>
              <a:t>-9</a:t>
            </a:r>
            <a:r>
              <a:rPr lang="en-US" dirty="0"/>
              <a:t> (the </a:t>
            </a:r>
            <a:r>
              <a:rPr lang="en-US" b="1" dirty="0"/>
              <a:t>exponential</a:t>
            </a:r>
            <a:r>
              <a:rPr lang="en-US" dirty="0"/>
              <a:t> term)</a:t>
            </a:r>
          </a:p>
        </p:txBody>
      </p:sp>
    </p:spTree>
    <p:extLst>
      <p:ext uri="{BB962C8B-B14F-4D97-AF65-F5344CB8AC3E}">
        <p14:creationId xmlns:p14="http://schemas.microsoft.com/office/powerpoint/2010/main" val="13439406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</TotalTime>
  <Words>139</Words>
  <Application>Microsoft Office PowerPoint</Application>
  <PresentationFormat>On-screen Show 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Flow</vt:lpstr>
      <vt:lpstr>Introduction to C++ Programming language</vt:lpstr>
      <vt:lpstr>Topics</vt:lpstr>
      <vt:lpstr>Arithmetic Operators including different programs . </vt:lpstr>
      <vt:lpstr>PowerPoint Presentation</vt:lpstr>
      <vt:lpstr>m</vt:lpstr>
      <vt:lpstr>Scientific notation 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C++ Programming language</dc:title>
  <dc:creator>alia munawar</dc:creator>
  <cp:lastModifiedBy>Alia manawar</cp:lastModifiedBy>
  <cp:revision>3</cp:revision>
  <dcterms:created xsi:type="dcterms:W3CDTF">2006-08-16T00:00:00Z</dcterms:created>
  <dcterms:modified xsi:type="dcterms:W3CDTF">2020-04-08T17:45:31Z</dcterms:modified>
</cp:coreProperties>
</file>